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2F2760-47B0-4982-96B1-2822C4877465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3C6ACE-FD49-42A9-A0A7-20C0254F0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64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C5638-62A1-4D95-83B9-581C228F56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B9B949-92CC-4516-AA6B-04A80A3365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22FDB8-96D4-4FA8-B844-93AAA565A0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292B227-773B-4095-A507-7B2D88F28E82}" type="datetime1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8795B-EE04-42EE-AE7E-4192CEFA3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8F3D6E-1F0C-4319-BB63-EF5DD1532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A4D1-2E3A-4B69-94B4-AA717F8D9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335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4A28A-4665-49FA-B142-9A2921F0A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AC7866-A8EC-4210-98A7-B7D34433D5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C1F871-F299-488B-9C70-CF0039DA31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16EB369-2B8F-461D-A7B9-B0CDF687DDD0}" type="datetime1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A999D-5DFC-4126-9C2F-D971BB5DD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8E640-11F6-4B75-891F-5AA7814A7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A4D1-2E3A-4B69-94B4-AA717F8D9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586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7A4A95-93EF-4109-B2EF-6B89EA69D3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1FAD6E-9271-46BC-97A3-A8E97F66CB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F2F3C4-3873-4642-A6BB-AA5B58600E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D6C0A2-B31A-4E5A-A860-1BBF66D3B294}" type="datetime1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4CE69-8453-4FE6-A64F-09B43F842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959D8-0D5C-42E3-9963-FE04A215A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A4D1-2E3A-4B69-94B4-AA717F8D9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476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BBCC5-26C7-4D93-9571-D74C74821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15E8F-2B14-44B8-9E49-5ED15A077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4552B5-FB84-4ECC-AD40-A519D853F4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2D060F-C098-4C1B-BE7F-848B966713FD}" type="datetime1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3B38BC-AD1F-4B55-A9B8-49D46C4E5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92A4B-DAB4-417B-AFE5-EE75A0569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A4D1-2E3A-4B69-94B4-AA717F8D9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496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93CD7-D111-494D-8750-EA81F9F94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75D754-59BD-4157-8C69-3E5BF1A5BD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5E5F5F-B48A-4998-AC7C-3BADBE29DD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494C5B-4C90-491D-A6DF-F58135737B5E}" type="datetime1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DD7E3-AE9F-41BB-B8B2-0E3917455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A52D2-9B8B-4B03-B020-5A0E434BA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A4D1-2E3A-4B69-94B4-AA717F8D9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108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1C14A-4846-4617-A2C9-B982FF9BF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39E7-FB7B-4443-B1F1-DDCF688B1B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96F8E-D551-45D2-ABB7-AF9341D61A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324008-6698-4666-B4F6-C39AF8FEE0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C2D906-344F-4A7C-AFDF-957D673DFD55}" type="datetime1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F8BB71-6B6B-4D5E-B399-DFCE91D7F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8080EE-A92E-444B-A25A-488E28CBA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A4D1-2E3A-4B69-94B4-AA717F8D9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023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D52B5-BC3A-4CE1-A78B-8B3FDA3CA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4E24A6-CA54-4D0E-9C30-E7A19FC44F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80C94B-B840-4229-9561-30F047356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5DB463-8981-46AD-82B3-B497BE28F0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B014F4-F187-45D9-B7F8-E1489F4279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9D9BBB-534D-4E0F-B997-CA84FE6700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67D719-4953-4B4C-B8B8-9C5230DA6316}" type="datetime1">
              <a:rPr lang="en-US" smtClean="0"/>
              <a:t>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C0DBD0-6307-42F5-95AE-7C2D837AE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7A4F3C-D52D-43A5-994A-B1B2276C3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A4D1-2E3A-4B69-94B4-AA717F8D9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41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5BA6D-D71F-45D2-9EBE-77A3E2F2F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D4072B-1DB1-4CDE-930B-C084B8385A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3D64BC-1638-4524-A12A-CC0C75E3DF5F}" type="datetime1">
              <a:rPr lang="en-US" smtClean="0"/>
              <a:t>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15710F-1DAA-4093-980C-5AA8FCD3A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374649-4932-4487-A2B8-5AF344528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A4D1-2E3A-4B69-94B4-AA717F8D9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700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BE0B55-98E2-43BD-9F34-C836850615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D0B28E5-7D28-4628-B56C-2F06AF55300E}" type="datetime1">
              <a:rPr lang="en-US" smtClean="0"/>
              <a:t>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F3CC16-E8EB-40F4-8269-6DCE76A42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229FEE-8F7E-44A3-998C-B43911A18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A4D1-2E3A-4B69-94B4-AA717F8D9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637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FDFA2-2E1B-4395-BAD1-C4F600468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99837-9830-47DB-B90E-D22EA3BCF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31F752-0EC4-4672-AC7D-95189AB82D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2435CC-80CF-4E50-AF5C-684C02B90F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3454A2-0E12-44F8-B035-7788A2C17D43}" type="datetime1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E23772-2950-4D94-B876-DED95EC80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323F82-6D2B-405D-BA5E-0C8BFB47B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A4D1-2E3A-4B69-94B4-AA717F8D9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079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B6995-C36C-432C-B47C-8C1C88A10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7FE50A-6FD0-4DD5-ABF1-BD3CB2A31D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6E190C-E472-45FB-B014-3A2D3FC89C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B2D6D7-D8F1-4DC6-A3A8-6873342097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9736A8-B953-4CC3-94DA-4C0D4E290497}" type="datetime1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5884CB-6A37-40F4-B0A4-E270A1FC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25BE9D-1B3F-42D0-A3DF-AF03AC269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A4D1-2E3A-4B69-94B4-AA717F8D9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61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86D9AD-BF31-4FC0-B42B-26148CF84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5CFC2D-9A11-4D22-BEC9-70259C2D0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96529-7356-4EFC-8B79-A42FF4EB33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0" y="6555545"/>
            <a:ext cx="381000" cy="3024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  <a:latin typeface="Book Antiqua" panose="02040602050305030304" pitchFamily="18" charset="0"/>
              </a:defRPr>
            </a:lvl1pPr>
          </a:lstStyle>
          <a:p>
            <a:r>
              <a:rPr lang="en-US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371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1EF6B91-F35E-4510-9B69-D06667E38E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1655762"/>
          </a:xfrm>
        </p:spPr>
        <p:txBody>
          <a:bodyPr anchor="ctr"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CONFERENCE ON ECONOMICS AND BUSINESS 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"Digital Transformation in Business on Challenges and Opportunities in Accounting, Management, and Digital Business”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EDFEDA-D58F-4AA9-8952-6AD21C6C3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A4D1-2E3A-4B69-94B4-AA717F8D9D9D}" type="slidenum">
              <a:rPr lang="en-US" smtClean="0"/>
              <a:t>1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E650C10-B2FB-4555-ACA2-C01CF2F6C9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79939"/>
            <a:ext cx="9144000" cy="2387600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PPT Presentation ICEBIZ</a:t>
            </a:r>
          </a:p>
        </p:txBody>
      </p:sp>
    </p:spTree>
    <p:extLst>
      <p:ext uri="{BB962C8B-B14F-4D97-AF65-F5344CB8AC3E}">
        <p14:creationId xmlns:p14="http://schemas.microsoft.com/office/powerpoint/2010/main" val="3713934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15095-719F-4BBE-B133-D1AC695F3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67408"/>
            <a:ext cx="10515600" cy="749784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919EB-9C01-4C01-9E26-A0CDAE6CF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AC8C05-7F9A-4E03-8A3E-1D374B71F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A4D1-2E3A-4B69-94B4-AA717F8D9D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102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15095-719F-4BBE-B133-D1AC695F3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967408"/>
            <a:ext cx="10515600" cy="749784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919EB-9C01-4C01-9E26-A0CDAE6CF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AC8C05-7F9A-4E03-8A3E-1D374B71F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A4D1-2E3A-4B69-94B4-AA717F8D9D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82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F3C50-86B1-4A16-9A9E-50DA9AD0E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0904"/>
            <a:ext cx="10515600" cy="74978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108A5-ABEF-4664-893D-38E89B2F3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5A869C-F9FC-4FFB-8A2F-50C4C0529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9A4D1-2E3A-4B69-94B4-AA717F8D9D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731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31</Words>
  <Application>Microsoft Office PowerPoint</Application>
  <PresentationFormat>Widescreen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Book Antiqua</vt:lpstr>
      <vt:lpstr>Calibri</vt:lpstr>
      <vt:lpstr>Calibri Light</vt:lpstr>
      <vt:lpstr>Times New Roman</vt:lpstr>
      <vt:lpstr>Office Theme</vt:lpstr>
      <vt:lpstr>PPT Presentation ICEBIZ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Presentation ICEBIZ</dc:title>
  <dc:creator>SISIL</dc:creator>
  <cp:lastModifiedBy>WIN 10</cp:lastModifiedBy>
  <cp:revision>1</cp:revision>
  <dcterms:created xsi:type="dcterms:W3CDTF">2025-01-06T11:25:17Z</dcterms:created>
  <dcterms:modified xsi:type="dcterms:W3CDTF">2025-01-06T11:29:23Z</dcterms:modified>
</cp:coreProperties>
</file>